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jpg" ContentType="image/jp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872485" y="2453576"/>
            <a:ext cx="6447028" cy="849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791588" y="3748087"/>
            <a:ext cx="8608822" cy="7251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72485" y="2453576"/>
            <a:ext cx="6166485" cy="8496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400" b="0">
                <a:solidFill>
                  <a:srgbClr val="FFFFFF"/>
                </a:solidFill>
                <a:latin typeface="Calibri Light"/>
                <a:cs typeface="Calibri Light"/>
              </a:rPr>
              <a:t>Stitches</a:t>
            </a:r>
            <a:r>
              <a:rPr dirty="0" sz="5400" spc="-1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5400" spc="-10" b="0">
                <a:solidFill>
                  <a:srgbClr val="FFFFFF"/>
                </a:solidFill>
                <a:latin typeface="Calibri Light"/>
                <a:cs typeface="Calibri Light"/>
              </a:rPr>
              <a:t>Through</a:t>
            </a:r>
            <a:r>
              <a:rPr dirty="0" sz="5400" spc="-8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5400" b="0">
                <a:solidFill>
                  <a:srgbClr val="FFFFFF"/>
                </a:solidFill>
                <a:latin typeface="Calibri Light"/>
                <a:cs typeface="Calibri Light"/>
              </a:rPr>
              <a:t>Time</a:t>
            </a:r>
            <a:endParaRPr sz="54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ubTitle" idx="4"/>
          </p:nvPr>
        </p:nvSpPr>
        <p:spPr>
          <a:prstGeom prst="rect"/>
        </p:spPr>
        <p:txBody>
          <a:bodyPr wrap="square" lIns="0" tIns="50165" rIns="0" bIns="0" rtlCol="0" vert="horz">
            <a:spAutoFit/>
          </a:bodyPr>
          <a:lstStyle/>
          <a:p>
            <a:pPr marL="121285" marR="5080" indent="-104775">
              <a:lnSpc>
                <a:spcPts val="2630"/>
              </a:lnSpc>
              <a:spcBef>
                <a:spcPts val="395"/>
              </a:spcBef>
              <a:tabLst>
                <a:tab pos="7317740" algn="l"/>
              </a:tabLst>
            </a:pPr>
            <a:r>
              <a:rPr dirty="0"/>
              <a:t>A</a:t>
            </a:r>
            <a:r>
              <a:rPr dirty="0" spc="30"/>
              <a:t> </a:t>
            </a:r>
            <a:r>
              <a:rPr dirty="0"/>
              <a:t>slideshow</a:t>
            </a:r>
            <a:r>
              <a:rPr dirty="0" spc="-75"/>
              <a:t> </a:t>
            </a:r>
            <a:r>
              <a:rPr dirty="0"/>
              <a:t>of</a:t>
            </a:r>
            <a:r>
              <a:rPr dirty="0" spc="10"/>
              <a:t> </a:t>
            </a:r>
            <a:r>
              <a:rPr dirty="0" spc="-5"/>
              <a:t>images</a:t>
            </a:r>
            <a:r>
              <a:rPr dirty="0" spc="-50"/>
              <a:t> </a:t>
            </a:r>
            <a:r>
              <a:rPr dirty="0" spc="-20"/>
              <a:t>from</a:t>
            </a:r>
            <a:r>
              <a:rPr dirty="0" spc="25"/>
              <a:t> </a:t>
            </a:r>
            <a:r>
              <a:rPr dirty="0" spc="5"/>
              <a:t>Museums</a:t>
            </a:r>
            <a:r>
              <a:rPr dirty="0" spc="-45"/>
              <a:t> </a:t>
            </a:r>
            <a:r>
              <a:rPr dirty="0" spc="-10"/>
              <a:t>Victoria's</a:t>
            </a:r>
            <a:r>
              <a:rPr dirty="0" spc="20"/>
              <a:t> </a:t>
            </a:r>
            <a:r>
              <a:rPr dirty="0"/>
              <a:t>collection	</a:t>
            </a:r>
            <a:r>
              <a:rPr dirty="0" spc="-10"/>
              <a:t>relating</a:t>
            </a:r>
            <a:r>
              <a:rPr dirty="0" spc="-80"/>
              <a:t> </a:t>
            </a:r>
            <a:r>
              <a:rPr dirty="0" spc="5"/>
              <a:t>to </a:t>
            </a:r>
            <a:r>
              <a:rPr dirty="0" spc="-530"/>
              <a:t> </a:t>
            </a:r>
            <a:r>
              <a:rPr dirty="0"/>
              <a:t>sewing,</a:t>
            </a:r>
            <a:r>
              <a:rPr dirty="0" spc="-25"/>
              <a:t> </a:t>
            </a:r>
            <a:r>
              <a:rPr dirty="0" spc="-10"/>
              <a:t>fashion,</a:t>
            </a:r>
            <a:r>
              <a:rPr dirty="0" spc="-20"/>
              <a:t> </a:t>
            </a:r>
            <a:r>
              <a:rPr dirty="0" spc="-5"/>
              <a:t>caring</a:t>
            </a:r>
            <a:r>
              <a:rPr dirty="0" spc="-20"/>
              <a:t> for</a:t>
            </a:r>
            <a:r>
              <a:rPr dirty="0" spc="-30"/>
              <a:t> </a:t>
            </a:r>
            <a:r>
              <a:rPr dirty="0" spc="-10"/>
              <a:t>garments</a:t>
            </a:r>
            <a:r>
              <a:rPr dirty="0" spc="15"/>
              <a:t> </a:t>
            </a:r>
            <a:r>
              <a:rPr dirty="0" spc="-10"/>
              <a:t>and</a:t>
            </a:r>
            <a:r>
              <a:rPr dirty="0" spc="-5"/>
              <a:t> </a:t>
            </a:r>
            <a:r>
              <a:rPr dirty="0" spc="5"/>
              <a:t>other</a:t>
            </a:r>
            <a:r>
              <a:rPr dirty="0" spc="-105"/>
              <a:t> </a:t>
            </a:r>
            <a:r>
              <a:rPr dirty="0" spc="-5"/>
              <a:t>popular</a:t>
            </a:r>
            <a:r>
              <a:rPr dirty="0" spc="40"/>
              <a:t> </a:t>
            </a:r>
            <a:r>
              <a:rPr dirty="0" spc="-5"/>
              <a:t>handicrafts.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025" y="5895975"/>
            <a:ext cx="1323975" cy="7524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7077" y="6252845"/>
            <a:ext cx="7211695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tes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ted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r>
              <a:rPr dirty="0" sz="1800" spc="-1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6750" y="0"/>
            <a:ext cx="10496550" cy="62293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450" y="219075"/>
            <a:ext cx="11582400" cy="58578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91159" y="6098540"/>
            <a:ext cx="3946525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Clothing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ration</a:t>
            </a:r>
            <a:r>
              <a:rPr dirty="0" sz="1800" spc="-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card issued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to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Brookfield.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40976" y="4847272"/>
            <a:ext cx="1687195" cy="195072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Woman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outside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 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'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'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ey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Calibri"/>
              <a:cs typeface="Calibri"/>
            </a:endParaRPr>
          </a:p>
          <a:p>
            <a:pPr marL="12700" marR="311150">
              <a:lnSpc>
                <a:spcPct val="1008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R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76525" y="19049"/>
            <a:ext cx="6838950" cy="683894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6152" y="6234112"/>
            <a:ext cx="4737100" cy="57721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Female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Staff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Beauty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Pageant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Caltex</a:t>
            </a:r>
            <a:r>
              <a:rPr dirty="0" sz="1800" spc="-1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Ball.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5825" y="0"/>
            <a:ext cx="9867900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77070" y="4797107"/>
            <a:ext cx="2475865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Two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girls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long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dresses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flower wreaths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at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 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concert.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62375" y="0"/>
            <a:ext cx="4667250" cy="685799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579991" y="5151691"/>
            <a:ext cx="2446020" cy="14071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135255">
              <a:lnSpc>
                <a:spcPct val="100899"/>
              </a:lnSpc>
              <a:spcBef>
                <a:spcPts val="80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Five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women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being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ed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  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20224" cy="685799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00" y="180975"/>
            <a:ext cx="8067675" cy="65151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896350" y="5515927"/>
            <a:ext cx="2466340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up 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0" y="0"/>
            <a:ext cx="5486400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32900" y="5231828"/>
            <a:ext cx="2254885" cy="85344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Five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female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models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’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Ni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88526" y="6449774"/>
            <a:ext cx="244602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03690" y="5491162"/>
            <a:ext cx="2160905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Woman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using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sewing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machine.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0" y="0"/>
            <a:ext cx="5486400" cy="685799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288526" y="6449774"/>
            <a:ext cx="244602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8765" y="5255323"/>
            <a:ext cx="2443480" cy="85344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ed</a:t>
            </a:r>
            <a:r>
              <a:rPr dirty="0" sz="1800" spc="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suit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at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Royal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und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705849" cy="685799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288526" y="6449774"/>
            <a:ext cx="244602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34805" y="4997132"/>
            <a:ext cx="2502535" cy="16738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WALTZ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THROUGH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WASHDAY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- advertisement</a:t>
            </a:r>
            <a:endParaRPr sz="1800">
              <a:latin typeface="Calibri"/>
              <a:cs typeface="Calibri"/>
            </a:endParaRPr>
          </a:p>
          <a:p>
            <a:pPr marL="12700" marR="535940">
              <a:lnSpc>
                <a:spcPct val="100800"/>
              </a:lnSpc>
            </a:pP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machines.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81375" y="0"/>
            <a:ext cx="5429250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88526" y="5019103"/>
            <a:ext cx="2440940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Two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female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models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alia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1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 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6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8500" y="0"/>
            <a:ext cx="5715000" cy="685799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288526" y="6449774"/>
            <a:ext cx="244602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07118" y="5206936"/>
            <a:ext cx="2328545" cy="85344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Myer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department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store.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43250" y="0"/>
            <a:ext cx="5686425" cy="6857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288526" y="6449774"/>
            <a:ext cx="244602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59569" y="5270817"/>
            <a:ext cx="2299970" cy="85344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Bride,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groom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flower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church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archway.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0" y="0"/>
            <a:ext cx="5486400" cy="685799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288526" y="6449774"/>
            <a:ext cx="244602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08844" y="5050472"/>
            <a:ext cx="1666875" cy="16738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Group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portrait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ted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ts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stand.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Calibri"/>
              <a:cs typeface="Calibri"/>
            </a:endParaRPr>
          </a:p>
          <a:p>
            <a:pPr marL="12700" marR="290195">
              <a:lnSpc>
                <a:spcPts val="2100"/>
              </a:lnSpc>
              <a:spcBef>
                <a:spcPts val="5"/>
              </a:spcBef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049"/>
            <a:ext cx="9505949" cy="683894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4330" y="5275262"/>
            <a:ext cx="2574925" cy="140652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  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43275" y="0"/>
            <a:ext cx="5505450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60609" y="4934267"/>
            <a:ext cx="1633855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Woman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wearing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dress.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1950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Calibri"/>
              <a:cs typeface="Calibri"/>
            </a:endParaRPr>
          </a:p>
          <a:p>
            <a:pPr marL="12700" marR="257810">
              <a:lnSpc>
                <a:spcPts val="2100"/>
              </a:lnSpc>
              <a:spcBef>
                <a:spcPts val="5"/>
              </a:spcBef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6050" y="0"/>
            <a:ext cx="68199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57409" y="5124767"/>
            <a:ext cx="1915160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just"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Three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men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smoking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suits,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ties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8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hats.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Calibri"/>
              <a:cs typeface="Calibri"/>
            </a:endParaRPr>
          </a:p>
          <a:p>
            <a:pPr marL="12700" marR="538480">
              <a:lnSpc>
                <a:spcPts val="2100"/>
              </a:lnSpc>
              <a:spcBef>
                <a:spcPts val="5"/>
              </a:spcBef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515474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22791" y="5828347"/>
            <a:ext cx="247396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Six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women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formal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wear.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648699" cy="685799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122791" y="6438979"/>
            <a:ext cx="243967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86875" y="5533707"/>
            <a:ext cx="2215515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Two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women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modelling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43275" y="0"/>
            <a:ext cx="5505450" cy="6857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122791" y="6438979"/>
            <a:ext cx="243967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17659" y="5297868"/>
            <a:ext cx="2096770" cy="140652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ud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garments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fashion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model.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67075" y="9524"/>
            <a:ext cx="5657850" cy="68484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850" y="381000"/>
            <a:ext cx="9610725" cy="6096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34600" y="4184078"/>
            <a:ext cx="1798955" cy="22269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 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Front Windows,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1949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Calibri"/>
              <a:cs typeface="Calibri"/>
            </a:endParaRPr>
          </a:p>
          <a:p>
            <a:pPr marL="12700" marR="422275">
              <a:lnSpc>
                <a:spcPct val="1008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Cliff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Atkinson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94140" y="5506720"/>
            <a:ext cx="2209800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38450" y="0"/>
            <a:ext cx="558165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81083" y="5245036"/>
            <a:ext cx="2047875" cy="85407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algn="just"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bikini.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0" y="0"/>
            <a:ext cx="5486400" cy="685799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098026" y="6464062"/>
            <a:ext cx="243967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98026" y="5576887"/>
            <a:ext cx="2535555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Group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formal</a:t>
            </a:r>
            <a:r>
              <a:rPr dirty="0" sz="1800" spc="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wear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an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Gilbey</a:t>
            </a:r>
            <a:r>
              <a:rPr dirty="0" sz="18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Ltd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event.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0" y="0"/>
            <a:ext cx="5486400" cy="685799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098026" y="6464062"/>
            <a:ext cx="243967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86544" y="5502275"/>
            <a:ext cx="2265045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Model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lounge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room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ette.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43275" y="0"/>
            <a:ext cx="5505450" cy="685799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098026" y="6464062"/>
            <a:ext cx="243967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28201" y="5312727"/>
            <a:ext cx="2466975" cy="14071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mirror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at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‘House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Youth’.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0" y="0"/>
            <a:ext cx="54864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335769" y="4967922"/>
            <a:ext cx="2340610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just"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packaged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men’s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shirts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at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 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store.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43275" y="0"/>
            <a:ext cx="5505450" cy="685799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335769" y="6398656"/>
            <a:ext cx="244602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01150" y="5480050"/>
            <a:ext cx="2319020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en 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sweater.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0" y="0"/>
            <a:ext cx="5486400" cy="685799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335769" y="6398656"/>
            <a:ext cx="244602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01150" y="5464492"/>
            <a:ext cx="2467610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illustrations.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0" y="0"/>
            <a:ext cx="5486400" cy="685799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335769" y="6398656"/>
            <a:ext cx="244602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8358" y="5154358"/>
            <a:ext cx="2564130" cy="112966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389255">
              <a:lnSpc>
                <a:spcPct val="100800"/>
              </a:lnSpc>
              <a:spcBef>
                <a:spcPts val="85"/>
              </a:spcBef>
            </a:pP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'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'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Booklet.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Creator: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G.J.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Coles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Co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Ltd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3800" y="0"/>
            <a:ext cx="4724400" cy="685799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99601" y="5526722"/>
            <a:ext cx="2315845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92075">
              <a:lnSpc>
                <a:spcPct val="100800"/>
              </a:lnSpc>
              <a:spcBef>
                <a:spcPts val="85"/>
              </a:spcBef>
            </a:pP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Crocker.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2875" y="0"/>
            <a:ext cx="428625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381000"/>
            <a:ext cx="9867900" cy="6096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317226" y="4747831"/>
            <a:ext cx="1720850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Women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buying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Calibri"/>
              <a:cs typeface="Calibri"/>
            </a:endParaRPr>
          </a:p>
          <a:p>
            <a:pPr marL="12700" marR="266700">
              <a:lnSpc>
                <a:spcPts val="2100"/>
              </a:lnSpc>
              <a:spcBef>
                <a:spcPts val="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Russell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Beedles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309734" y="5493384"/>
            <a:ext cx="2284730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 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14700" y="0"/>
            <a:ext cx="55626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31883" y="5402262"/>
            <a:ext cx="2470150" cy="140652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28956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'New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Clothes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Old'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Booklet.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2700" marR="5080">
              <a:lnSpc>
                <a:spcPct val="100800"/>
              </a:lnSpc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mm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dirty="0" sz="1800" spc="-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Commission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3750" y="0"/>
            <a:ext cx="55245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750" y="276225"/>
            <a:ext cx="9705975" cy="63055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76509" y="4572698"/>
            <a:ext cx="1612265" cy="195008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2667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Three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girls</a:t>
            </a:r>
            <a:r>
              <a:rPr dirty="0" sz="18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riding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their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bikes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Ferntree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Gully.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991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Kathleen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77070" y="4797107"/>
            <a:ext cx="2315845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97155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model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wearing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woollen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jacket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leather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62325" y="0"/>
            <a:ext cx="5467350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750" y="581025"/>
            <a:ext cx="9801225" cy="56959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224516" y="3710622"/>
            <a:ext cx="1866900" cy="22269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group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of finely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dressed</a:t>
            </a:r>
            <a:r>
              <a:rPr dirty="0" sz="1800" spc="3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people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next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large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Morris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truck,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Melbourne,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193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Calibri"/>
              <a:cs typeface="Calibri"/>
            </a:endParaRPr>
          </a:p>
          <a:p>
            <a:pPr marL="12700" marR="490220">
              <a:lnSpc>
                <a:spcPct val="1008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Chrystal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03055" y="5070792"/>
            <a:ext cx="2411095" cy="14071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algn="just"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0" y="0"/>
            <a:ext cx="54864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29750" y="5206936"/>
            <a:ext cx="2529205" cy="14071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rope suspended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over the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Kilda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Baths.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025" y="152400"/>
            <a:ext cx="8991600" cy="65151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2021-10-29T00:49:49Z</dcterms:created>
  <dcterms:modified xsi:type="dcterms:W3CDTF">2021-10-29T00:49:49Z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2020-09-13T00:00:00Z</vt:filetime>
  </property>
  <property fmtid="{D5CDD505-2E9C-101B-9397-08002B2CF9AE}" pid="3" name="LastSaved">
    <vt:filetime>2021-10-29T00:00:00Z</vt:filetime>
  </property>
</Properties>
</file>