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jpg" ContentType="image/jpg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83480" y="2227643"/>
            <a:ext cx="3225038" cy="849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3480" y="2227643"/>
            <a:ext cx="3223260" cy="849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400" spc="-25" b="0">
                <a:solidFill>
                  <a:srgbClr val="FFFFFF"/>
                </a:solidFill>
                <a:latin typeface="Calibri Light"/>
                <a:cs typeface="Calibri Light"/>
              </a:rPr>
              <a:t>Port</a:t>
            </a:r>
            <a:r>
              <a:rPr dirty="0" sz="54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5400" spc="-25" b="0">
                <a:solidFill>
                  <a:srgbClr val="FFFFFF"/>
                </a:solidFill>
                <a:latin typeface="Calibri Light"/>
                <a:cs typeface="Calibri Light"/>
              </a:rPr>
              <a:t>to Port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42745" y="3406203"/>
            <a:ext cx="8915400" cy="104965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Museums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collection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documenting </a:t>
            </a:r>
            <a:r>
              <a:rPr dirty="0" sz="2400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the experience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post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war migrants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arriving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Australia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boat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1940s,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50s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60s.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6076950"/>
            <a:ext cx="99060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0"/>
            <a:ext cx="85725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2956" y="4674552"/>
            <a:ext cx="2299335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2032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desk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Port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825" y="0"/>
            <a:ext cx="87439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2866" y="4284662"/>
            <a:ext cx="205803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50">
              <a:latin typeface="Calibri"/>
              <a:cs typeface="Calibri"/>
            </a:endParaRPr>
          </a:p>
          <a:p>
            <a:pPr marL="12700" marR="677545">
              <a:lnSpc>
                <a:spcPts val="21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784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25355" y="4136707"/>
            <a:ext cx="202628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Australian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Pier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25th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65087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3624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25989" y="4717478"/>
            <a:ext cx="1712595" cy="14065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unloaded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332740">
              <a:lnSpc>
                <a:spcPct val="100800"/>
              </a:lnSpc>
              <a:spcBef>
                <a:spcPts val="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5" y="0"/>
            <a:ext cx="84010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28605" y="4284662"/>
            <a:ext cx="138112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04139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Souvenir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shop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class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39374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51465" y="3795077"/>
            <a:ext cx="155956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last voyage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August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1936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18351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0" y="0"/>
            <a:ext cx="851535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32694" y="4227893"/>
            <a:ext cx="1771014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ety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12395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0775" y="0"/>
            <a:ext cx="68675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29444" y="4284662"/>
            <a:ext cx="2237105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Crossing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578485">
              <a:lnSpc>
                <a:spcPct val="1008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62999" cy="68484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49816" y="4290377"/>
            <a:ext cx="188785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29235">
              <a:lnSpc>
                <a:spcPct val="1008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354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91445" y="3977322"/>
            <a:ext cx="189611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luggage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sea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1951-60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238125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1325" y="9524"/>
            <a:ext cx="5610225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2230" y="4885372"/>
            <a:ext cx="272923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20074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12530" y="4410138"/>
            <a:ext cx="262953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purchased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Port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Said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971550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32" y="0"/>
            <a:ext cx="7578217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53144" y="4239323"/>
            <a:ext cx="243713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frame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striped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canvas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seat, purchased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prior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779145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7475" y="0"/>
            <a:ext cx="68675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36784" y="4068381"/>
            <a:ext cx="222440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uniform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white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hat.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Bought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souvenir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Australia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56642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7849" cy="68579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80016" y="4854257"/>
            <a:ext cx="179514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Ship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Brochure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P&amp;O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Saloon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37160">
              <a:lnSpc>
                <a:spcPct val="100899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2725" y="0"/>
            <a:ext cx="66865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36784" y="4284662"/>
            <a:ext cx="201168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deck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chairs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board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Orion,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1948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50">
              <a:latin typeface="Calibri"/>
              <a:cs typeface="Calibri"/>
            </a:endParaRPr>
          </a:p>
          <a:p>
            <a:pPr marL="12700" marR="635000">
              <a:lnSpc>
                <a:spcPts val="21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343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24593" y="4501197"/>
            <a:ext cx="215646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tug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into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Port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77978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6525" y="0"/>
            <a:ext cx="54197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09456" y="4454588"/>
            <a:ext cx="2372995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Fairsea.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99631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9575"/>
            <a:ext cx="10172699" cy="6038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57790" y="3521646"/>
            <a:ext cx="163004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passenger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port,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51460">
              <a:lnSpc>
                <a:spcPts val="2100"/>
              </a:lnSpc>
              <a:spcBef>
                <a:spcPts val="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4825"/>
            <a:ext cx="10172699" cy="5848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00918" y="4676457"/>
            <a:ext cx="1164590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S.S.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Orcades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Orient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41300">
              <a:lnSpc>
                <a:spcPct val="1008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72624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25355" y="4284662"/>
            <a:ext cx="186817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Egyptian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scene.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50">
              <a:latin typeface="Calibri"/>
              <a:cs typeface="Calibri"/>
            </a:endParaRPr>
          </a:p>
          <a:p>
            <a:pPr marL="12700" marR="491490">
              <a:lnSpc>
                <a:spcPts val="21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Taryn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Ellis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9950" y="9524"/>
            <a:ext cx="4752975" cy="6848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95080" y="5079047"/>
            <a:ext cx="2844800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Young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girl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ship's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souvenir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10724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70693" y="4250626"/>
            <a:ext cx="208470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Sitmar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Line,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10334624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34395" y="4828603"/>
            <a:ext cx="138112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9083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2775" y="9524"/>
            <a:ext cx="5267325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61043" y="4669218"/>
            <a:ext cx="282003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1956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gangway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7729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09126" y="3735006"/>
            <a:ext cx="265557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525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Derek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Swan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briefs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voluntary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passengers.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Taken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liner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Fairsea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487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57358" y="3780726"/>
            <a:ext cx="1861820" cy="2503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Fairsea,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passengers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railing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48514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10277474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35590" y="4694237"/>
            <a:ext cx="138112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88900">
              <a:lnSpc>
                <a:spcPct val="100899"/>
              </a:lnSpc>
              <a:spcBef>
                <a:spcPts val="80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daughter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775" y="9524"/>
            <a:ext cx="857250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77426" y="4560887"/>
            <a:ext cx="246189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2021-10-29T00:47:05Z</dcterms:created>
  <dcterms:modified xsi:type="dcterms:W3CDTF">2021-10-29T00:47:05Z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2020-09-21T00:00:00Z</vt:filetime>
  </property>
  <property fmtid="{D5CDD505-2E9C-101B-9397-08002B2CF9AE}" pid="3" name="LastSaved">
    <vt:filetime>2021-10-29T00:00:00Z</vt:filetime>
  </property>
</Properties>
</file>